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74" r:id="rId4"/>
    <p:sldId id="275" r:id="rId5"/>
    <p:sldId id="257" r:id="rId6"/>
    <p:sldId id="260" r:id="rId7"/>
    <p:sldId id="259" r:id="rId8"/>
    <p:sldId id="258" r:id="rId9"/>
    <p:sldId id="265" r:id="rId10"/>
    <p:sldId id="282" r:id="rId11"/>
    <p:sldId id="295" r:id="rId12"/>
    <p:sldId id="292" r:id="rId13"/>
    <p:sldId id="297" r:id="rId14"/>
    <p:sldId id="268" r:id="rId15"/>
    <p:sldId id="271" r:id="rId16"/>
    <p:sldId id="288" r:id="rId17"/>
    <p:sldId id="296" r:id="rId18"/>
    <p:sldId id="267" r:id="rId19"/>
    <p:sldId id="276" r:id="rId20"/>
    <p:sldId id="293" r:id="rId21"/>
    <p:sldId id="294" r:id="rId22"/>
    <p:sldId id="273" r:id="rId23"/>
    <p:sldId id="277" r:id="rId24"/>
    <p:sldId id="266" r:id="rId25"/>
    <p:sldId id="272" r:id="rId26"/>
    <p:sldId id="280" r:id="rId27"/>
    <p:sldId id="278" r:id="rId28"/>
    <p:sldId id="279" r:id="rId29"/>
    <p:sldId id="269" r:id="rId30"/>
    <p:sldId id="270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24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64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76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5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0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0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41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98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83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2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8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D3C9C-B369-5340-A7C7-AFA36F3F323D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EBD7A-F261-F042-B4F9-89CD48109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hyperlink" Target="http://www.tong-ren-institut.eu" TargetMode="External"/><Relationship Id="rId6" Type="http://schemas.openxmlformats.org/officeDocument/2006/relationships/hyperlink" Target="http://www.tong-ren-institut.eu/" TargetMode="External"/><Relationship Id="rId7" Type="http://schemas.openxmlformats.org/officeDocument/2006/relationships/hyperlink" Target="mailto:contact@tong-ren-institut.eu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2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hoto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6299"/>
          </a:xfrm>
          <a:prstGeom prst="rect">
            <a:avLst/>
          </a:prstGeom>
          <a:ln w="12700" cmpd="sng">
            <a:solidFill>
              <a:srgbClr val="C0504D"/>
            </a:solidFill>
          </a:ln>
        </p:spPr>
      </p:pic>
      <p:cxnSp>
        <p:nvCxnSpPr>
          <p:cNvPr id="3" name="Connecteur droit 2"/>
          <p:cNvCxnSpPr/>
          <p:nvPr/>
        </p:nvCxnSpPr>
        <p:spPr>
          <a:xfrm>
            <a:off x="4379255" y="1875990"/>
            <a:ext cx="110079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861605" y="2828490"/>
            <a:ext cx="16700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896655" y="2199840"/>
            <a:ext cx="110079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632450" y="965200"/>
            <a:ext cx="2834217" cy="64346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61" y="0"/>
            <a:ext cx="479823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5352" y="528135"/>
            <a:ext cx="199356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MTC </a:t>
            </a:r>
          </a:p>
          <a:p>
            <a:pPr algn="ctr"/>
            <a:endParaRPr lang="fr-FR" sz="1050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METHODES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TRADITIONNELLES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CHINOISES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DE SANTE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08767" y="5150936"/>
            <a:ext cx="167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  23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INTERVENANTS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9699" y="2510374"/>
            <a:ext cx="23696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DES CONFERENCES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Gratuites le matin </a:t>
            </a:r>
          </a:p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DES ATELIERS 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d</a:t>
            </a:r>
            <a:r>
              <a:rPr lang="fr-FR" b="1" dirty="0" smtClean="0">
                <a:solidFill>
                  <a:srgbClr val="FF0000"/>
                </a:solidFill>
              </a:rPr>
              <a:t>ans 7 salles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Sur 4   jours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91  activités proposées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4561" y="2161596"/>
            <a:ext cx="1972699" cy="348557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1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4"/>
          <a:stretch/>
        </p:blipFill>
        <p:spPr>
          <a:xfrm>
            <a:off x="1150245" y="216159"/>
            <a:ext cx="7081649" cy="63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e_congres_2018_tongre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92" y="0"/>
            <a:ext cx="484471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46346" y="652269"/>
            <a:ext cx="12243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01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04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Février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2018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Image 4" descr="photo-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29745" r="78279" b="21429"/>
          <a:stretch/>
        </p:blipFill>
        <p:spPr>
          <a:xfrm>
            <a:off x="0" y="2750737"/>
            <a:ext cx="2080791" cy="4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 r="48587" b="21202"/>
          <a:stretch/>
        </p:blipFill>
        <p:spPr>
          <a:xfrm>
            <a:off x="4490950" y="3453357"/>
            <a:ext cx="4653050" cy="1494466"/>
          </a:xfrm>
          <a:prstGeom prst="rect">
            <a:avLst/>
          </a:prstGeom>
        </p:spPr>
      </p:pic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  <p:pic>
        <p:nvPicPr>
          <p:cNvPr id="6" name="Image 5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 r="80947" b="21700"/>
          <a:stretch/>
        </p:blipFill>
        <p:spPr>
          <a:xfrm>
            <a:off x="4993328" y="737852"/>
            <a:ext cx="3281450" cy="27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3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38"/>
            <a:ext cx="9144000" cy="59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t="21010" r="12671"/>
          <a:stretch/>
        </p:blipFill>
        <p:spPr>
          <a:xfrm>
            <a:off x="283743" y="1"/>
            <a:ext cx="8747857" cy="671930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702605" y="2138496"/>
            <a:ext cx="151330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702605" y="3529894"/>
            <a:ext cx="151330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02605" y="4245921"/>
            <a:ext cx="151330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02605" y="5513568"/>
            <a:ext cx="256721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02605" y="6008868"/>
            <a:ext cx="256721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7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38"/>
            <a:ext cx="9144000" cy="59650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48420" y="2377755"/>
            <a:ext cx="1479892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Des textes</a:t>
            </a:r>
          </a:p>
          <a:p>
            <a:r>
              <a:rPr lang="fr-FR" dirty="0" smtClean="0">
                <a:solidFill>
                  <a:srgbClr val="3366FF"/>
                </a:solidFill>
              </a:rPr>
              <a:t> à télécharger</a:t>
            </a:r>
          </a:p>
          <a:p>
            <a:r>
              <a:rPr lang="fr-FR" dirty="0" smtClean="0">
                <a:solidFill>
                  <a:srgbClr val="3366FF"/>
                </a:solidFill>
              </a:rPr>
              <a:t> gratuitement 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24474" y="1557437"/>
            <a:ext cx="1634019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3366FF"/>
                </a:solidFill>
              </a:rPr>
              <a:t>Des documents</a:t>
            </a:r>
          </a:p>
          <a:p>
            <a:pPr algn="ctr"/>
            <a:r>
              <a:rPr lang="fr-FR" dirty="0" smtClean="0">
                <a:solidFill>
                  <a:srgbClr val="3366FF"/>
                </a:solidFill>
              </a:rPr>
              <a:t> à acheter</a:t>
            </a:r>
          </a:p>
          <a:p>
            <a:pPr algn="ctr"/>
            <a:r>
              <a:rPr lang="fr-FR" dirty="0" smtClean="0">
                <a:solidFill>
                  <a:srgbClr val="3366FF"/>
                </a:solidFill>
              </a:rPr>
              <a:t> en @ books</a:t>
            </a:r>
            <a:endParaRPr lang="fr-FR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8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6" r="33530" b="43333"/>
          <a:stretch/>
        </p:blipFill>
        <p:spPr>
          <a:xfrm>
            <a:off x="4575211" y="3663328"/>
            <a:ext cx="4568789" cy="1148285"/>
          </a:xfrm>
          <a:prstGeom prst="rect">
            <a:avLst/>
          </a:prstGeom>
        </p:spPr>
      </p:pic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  <p:pic>
        <p:nvPicPr>
          <p:cNvPr id="6" name="Image 5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45506" r="82822" b="43333"/>
          <a:stretch/>
        </p:blipFill>
        <p:spPr>
          <a:xfrm>
            <a:off x="5337096" y="650604"/>
            <a:ext cx="2067281" cy="23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2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063"/>
            <a:ext cx="9144000" cy="597396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89163" y="1648217"/>
            <a:ext cx="1540327" cy="116185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2353" y="0"/>
            <a:ext cx="4671648" cy="352450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  <p:pic>
        <p:nvPicPr>
          <p:cNvPr id="7" name="Image 6" descr="Capture d’écran 2016-11-22 à 20.47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0585" b="91249"/>
          <a:stretch/>
        </p:blipFill>
        <p:spPr>
          <a:xfrm>
            <a:off x="4751704" y="124067"/>
            <a:ext cx="1963579" cy="910409"/>
          </a:xfrm>
          <a:prstGeom prst="rect">
            <a:avLst/>
          </a:prstGeom>
        </p:spPr>
      </p:pic>
      <p:pic>
        <p:nvPicPr>
          <p:cNvPr id="8" name="Image 7" descr="Capture d’écran 2016-11-22 à 20.47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7" r="20001" b="91249"/>
          <a:stretch/>
        </p:blipFill>
        <p:spPr>
          <a:xfrm>
            <a:off x="4751704" y="1798256"/>
            <a:ext cx="1377238" cy="910409"/>
          </a:xfrm>
          <a:prstGeom prst="rect">
            <a:avLst/>
          </a:prstGeom>
        </p:spPr>
      </p:pic>
      <p:pic>
        <p:nvPicPr>
          <p:cNvPr id="6" name="Image 5" descr="Capture d’écran 2016-11-22 à 20.47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2" b="91249"/>
          <a:stretch/>
        </p:blipFill>
        <p:spPr>
          <a:xfrm>
            <a:off x="4834466" y="2614095"/>
            <a:ext cx="1401005" cy="910409"/>
          </a:xfrm>
          <a:prstGeom prst="rect">
            <a:avLst/>
          </a:prstGeom>
        </p:spPr>
      </p:pic>
      <p:pic>
        <p:nvPicPr>
          <p:cNvPr id="9" name="Image 8" descr="Capture d’écran 2016-11-22 à 20.47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r="39413" b="91249"/>
          <a:stretch/>
        </p:blipFill>
        <p:spPr>
          <a:xfrm>
            <a:off x="4834466" y="916677"/>
            <a:ext cx="2160169" cy="91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9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43"/>
            <a:ext cx="9144000" cy="597396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026745" y="1675237"/>
            <a:ext cx="1540327" cy="116185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54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063"/>
            <a:ext cx="9144000" cy="597396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567072" y="1648217"/>
            <a:ext cx="1540327" cy="116185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26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2"/>
            <a:ext cx="9144000" cy="558998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458979" y="1229408"/>
            <a:ext cx="1540327" cy="116185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88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001"/>
            <a:ext cx="9144000" cy="590252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75651" y="621459"/>
            <a:ext cx="2134839" cy="116185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89163" y="4029763"/>
            <a:ext cx="2134839" cy="116185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5" r="42688" b="69221"/>
          <a:stretch/>
        </p:blipFill>
        <p:spPr>
          <a:xfrm>
            <a:off x="4416698" y="4944649"/>
            <a:ext cx="4727302" cy="1117795"/>
          </a:xfrm>
          <a:prstGeom prst="rect">
            <a:avLst/>
          </a:prstGeom>
        </p:spPr>
      </p:pic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  <p:pic>
        <p:nvPicPr>
          <p:cNvPr id="6" name="Image 5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21942" r="85215" b="69221"/>
          <a:stretch/>
        </p:blipFill>
        <p:spPr>
          <a:xfrm>
            <a:off x="5354067" y="1515818"/>
            <a:ext cx="2525852" cy="26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39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8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69"/>
            <a:ext cx="9144000" cy="5965031"/>
          </a:xfrm>
          <a:prstGeom prst="rect">
            <a:avLst/>
          </a:prstGeom>
        </p:spPr>
      </p:pic>
      <p:sp>
        <p:nvSpPr>
          <p:cNvPr id="3" name="Flèche vers la gauche 2"/>
          <p:cNvSpPr/>
          <p:nvPr/>
        </p:nvSpPr>
        <p:spPr>
          <a:xfrm rot="20249095">
            <a:off x="1499793" y="2891133"/>
            <a:ext cx="1743001" cy="6890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69"/>
            <a:ext cx="9144000" cy="5965031"/>
          </a:xfrm>
          <a:prstGeom prst="rect">
            <a:avLst/>
          </a:prstGeom>
        </p:spPr>
      </p:pic>
      <p:pic>
        <p:nvPicPr>
          <p:cNvPr id="3" name="Image 2" descr="photo-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039"/>
            <a:ext cx="9144000" cy="5973961"/>
          </a:xfrm>
          <a:prstGeom prst="rect">
            <a:avLst/>
          </a:prstGeom>
        </p:spPr>
      </p:pic>
      <p:sp>
        <p:nvSpPr>
          <p:cNvPr id="4" name="Flèche vers la gauche 3"/>
          <p:cNvSpPr/>
          <p:nvPr/>
        </p:nvSpPr>
        <p:spPr>
          <a:xfrm rot="7947033">
            <a:off x="7147658" y="2296693"/>
            <a:ext cx="1743001" cy="6890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gauche 4"/>
          <p:cNvSpPr/>
          <p:nvPr/>
        </p:nvSpPr>
        <p:spPr>
          <a:xfrm rot="5400000">
            <a:off x="1077906" y="3583931"/>
            <a:ext cx="1743001" cy="6890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180"/>
            <a:ext cx="9144000" cy="5991820"/>
          </a:xfrm>
          <a:prstGeom prst="rect">
            <a:avLst/>
          </a:prstGeom>
        </p:spPr>
      </p:pic>
      <p:sp>
        <p:nvSpPr>
          <p:cNvPr id="3" name="Flèche vers la gauche 2"/>
          <p:cNvSpPr/>
          <p:nvPr/>
        </p:nvSpPr>
        <p:spPr>
          <a:xfrm rot="5400000">
            <a:off x="1077906" y="3583931"/>
            <a:ext cx="1743001" cy="6890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256582" y="411190"/>
            <a:ext cx="436005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Ecoles +Praticiens = 22.714 inscrits à ce jour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  <p:pic>
        <p:nvPicPr>
          <p:cNvPr id="7" name="Image 6" descr="SAC_1coul 0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1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6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  <p:pic>
        <p:nvPicPr>
          <p:cNvPr id="6" name="Image 5" descr="AUTOCOLLANT_tongren-institut_10x10 v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5697" r="7902" b="7127"/>
          <a:stretch/>
        </p:blipFill>
        <p:spPr>
          <a:xfrm>
            <a:off x="4575211" y="1129233"/>
            <a:ext cx="4310212" cy="44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6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AC_1coul 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03" y="0"/>
            <a:ext cx="6858000" cy="6858000"/>
          </a:xfrm>
          <a:prstGeom prst="rect">
            <a:avLst/>
          </a:prstGeom>
        </p:spPr>
      </p:pic>
      <p:pic>
        <p:nvPicPr>
          <p:cNvPr id="10" name="Image 9" descr="photo-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29745" r="78279" b="21429"/>
          <a:stretch/>
        </p:blipFill>
        <p:spPr>
          <a:xfrm>
            <a:off x="418860" y="517459"/>
            <a:ext cx="3148211" cy="62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  <p:pic>
        <p:nvPicPr>
          <p:cNvPr id="6" name="Image 5" descr="AUTOCOLLANT_tongren-institut_10x10 v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2" t="37378" r="29817" b="27306"/>
          <a:stretch/>
        </p:blipFill>
        <p:spPr>
          <a:xfrm>
            <a:off x="5147933" y="1608053"/>
            <a:ext cx="3499514" cy="31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5"/>
          <a:stretch/>
        </p:blipFill>
        <p:spPr>
          <a:xfrm>
            <a:off x="4562397" y="418809"/>
            <a:ext cx="4581604" cy="1553647"/>
          </a:xfrm>
          <a:prstGeom prst="rect">
            <a:avLst/>
          </a:prstGeom>
        </p:spPr>
      </p:pic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/>
          <a:stretch/>
        </p:blipFill>
        <p:spPr>
          <a:xfrm>
            <a:off x="4562396" y="2436861"/>
            <a:ext cx="4581604" cy="2210569"/>
          </a:xfrm>
          <a:prstGeom prst="rect">
            <a:avLst/>
          </a:prstGeom>
        </p:spPr>
      </p:pic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6" b="33218"/>
          <a:stretch/>
        </p:blipFill>
        <p:spPr>
          <a:xfrm>
            <a:off x="4562396" y="3539614"/>
            <a:ext cx="4581604" cy="1459077"/>
          </a:xfrm>
          <a:prstGeom prst="rect">
            <a:avLst/>
          </a:prstGeom>
        </p:spPr>
      </p:pic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4" b="52721"/>
          <a:stretch/>
        </p:blipFill>
        <p:spPr>
          <a:xfrm>
            <a:off x="4562396" y="4726876"/>
            <a:ext cx="4581604" cy="1823847"/>
          </a:xfrm>
          <a:prstGeom prst="rect">
            <a:avLst/>
          </a:prstGeom>
        </p:spPr>
      </p:pic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11-22 à 20.48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2" b="88771"/>
          <a:stretch/>
        </p:blipFill>
        <p:spPr>
          <a:xfrm>
            <a:off x="4454303" y="1"/>
            <a:ext cx="4513418" cy="1418546"/>
          </a:xfrm>
          <a:prstGeom prst="rect">
            <a:avLst/>
          </a:prstGeom>
        </p:spPr>
      </p:pic>
      <p:pic>
        <p:nvPicPr>
          <p:cNvPr id="5" name="Image 4" descr="Capture d’écran 2016-11-22 à 20.4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11" cy="6858000"/>
          </a:xfrm>
          <a:prstGeom prst="rect">
            <a:avLst/>
          </a:prstGeom>
        </p:spPr>
      </p:pic>
      <p:pic>
        <p:nvPicPr>
          <p:cNvPr id="7" name="Image 6" descr="photo-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29745" r="78279" b="21429"/>
          <a:stretch/>
        </p:blipFill>
        <p:spPr>
          <a:xfrm>
            <a:off x="7063209" y="1089636"/>
            <a:ext cx="2080791" cy="410726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5211" y="4503151"/>
            <a:ext cx="422353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Tong Ren Institut</a:t>
            </a:r>
          </a:p>
          <a:p>
            <a:r>
              <a:rPr lang="fr-FR" sz="1400" dirty="0" err="1" smtClean="0"/>
              <a:t>Eurl</a:t>
            </a:r>
            <a:r>
              <a:rPr lang="fr-FR" sz="1400" dirty="0" smtClean="0"/>
              <a:t> </a:t>
            </a:r>
            <a:r>
              <a:rPr lang="fr-FR" sz="1400" dirty="0"/>
              <a:t>au capital de 3000 €</a:t>
            </a:r>
          </a:p>
          <a:p>
            <a:r>
              <a:rPr lang="fr-FR" sz="1400" dirty="0"/>
              <a:t>Registre du commerce : </a:t>
            </a:r>
            <a:r>
              <a:rPr lang="fr-FR" sz="1400" dirty="0" smtClean="0"/>
              <a:t>  En </a:t>
            </a:r>
            <a:r>
              <a:rPr lang="fr-FR" sz="1400" dirty="0"/>
              <a:t>date du 25/06/2015 </a:t>
            </a:r>
          </a:p>
          <a:p>
            <a:r>
              <a:rPr lang="fr-FR" sz="1400" dirty="0"/>
              <a:t>Greffe du Tribunal de Commerce de Rennes (35)</a:t>
            </a:r>
          </a:p>
          <a:p>
            <a:r>
              <a:rPr lang="fr-FR" sz="1400" dirty="0"/>
              <a:t>N° SIREN : 812 381 317 </a:t>
            </a:r>
            <a:r>
              <a:rPr lang="fr-FR" sz="1400" dirty="0" smtClean="0"/>
              <a:t> N</a:t>
            </a:r>
            <a:r>
              <a:rPr lang="fr-FR" sz="1400" dirty="0"/>
              <a:t>° SIRET : 812 381 317 00013 </a:t>
            </a:r>
          </a:p>
          <a:p>
            <a:r>
              <a:rPr lang="fr-FR" sz="1400" dirty="0"/>
              <a:t>Code NAF : 8230Z </a:t>
            </a:r>
            <a:r>
              <a:rPr lang="fr-FR" sz="1400" dirty="0" smtClean="0"/>
              <a:t> Tel.: 0033 663 043 892</a:t>
            </a:r>
            <a:endParaRPr lang="fr-FR" sz="1400" dirty="0"/>
          </a:p>
          <a:p>
            <a:r>
              <a:rPr lang="fr-FR" sz="1400" dirty="0"/>
              <a:t>Adresse </a:t>
            </a:r>
            <a:r>
              <a:rPr lang="fr-FR" sz="1400" dirty="0" smtClean="0"/>
              <a:t>: </a:t>
            </a:r>
          </a:p>
          <a:p>
            <a:r>
              <a:rPr lang="fr-FR" sz="1400" dirty="0" smtClean="0"/>
              <a:t>14 </a:t>
            </a:r>
            <a:r>
              <a:rPr lang="fr-FR" sz="1400" dirty="0"/>
              <a:t>avenue du sergent Maginot 35000 </a:t>
            </a:r>
            <a:r>
              <a:rPr lang="fr-FR" sz="1400" dirty="0" smtClean="0"/>
              <a:t>RENNES-FRANCE.</a:t>
            </a:r>
          </a:p>
          <a:p>
            <a:r>
              <a:rPr lang="fr-FR" sz="1400" u="sng" dirty="0">
                <a:hlinkClick r:id="rId5"/>
              </a:rPr>
              <a:t>www.tong-ren-institut.eu</a:t>
            </a:r>
            <a:endParaRPr lang="fr-FR" sz="1400" u="sng" dirty="0">
              <a:hlinkClick r:id="rId6"/>
            </a:endParaRPr>
          </a:p>
          <a:p>
            <a:r>
              <a:rPr lang="fr-FR" sz="1400" u="sng" dirty="0">
                <a:hlinkClick r:id="rId7"/>
              </a:rPr>
              <a:t>contact@tong-ren-</a:t>
            </a:r>
            <a:r>
              <a:rPr lang="fr-FR" sz="1400" u="sng" dirty="0" smtClean="0">
                <a:hlinkClick r:id="rId7"/>
              </a:rPr>
              <a:t>institut.eu  </a:t>
            </a:r>
            <a:endParaRPr lang="fr-FR" sz="1400" u="sng" dirty="0">
              <a:hlinkClick r:id="rId7"/>
            </a:endParaRPr>
          </a:p>
          <a:p>
            <a:r>
              <a:rPr lang="fr-FR" sz="1400" dirty="0" smtClean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7348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139</Words>
  <Application>Microsoft Macintosh PowerPoint</Application>
  <PresentationFormat>Présentation à l'écran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TIMON GERARD</dc:creator>
  <cp:lastModifiedBy>TIMON GERARD</cp:lastModifiedBy>
  <cp:revision>22</cp:revision>
  <dcterms:created xsi:type="dcterms:W3CDTF">2016-11-22T19:51:46Z</dcterms:created>
  <dcterms:modified xsi:type="dcterms:W3CDTF">2016-11-25T10:43:48Z</dcterms:modified>
</cp:coreProperties>
</file>